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9" r:id="rId9"/>
    <p:sldId id="265" r:id="rId10"/>
    <p:sldId id="268" r:id="rId11"/>
    <p:sldId id="262" r:id="rId12"/>
    <p:sldId id="26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>
        <p:scale>
          <a:sx n="64" d="100"/>
          <a:sy n="64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8F4A-C199-4EA9-9B64-01FC77351E36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FA80-8221-4983-A413-416D21F42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1.jpg"/>
          <p:cNvPicPr>
            <a:picLocks noChangeAspect="1"/>
          </p:cNvPicPr>
          <p:nvPr/>
        </p:nvPicPr>
        <p:blipFill>
          <a:blip r:embed="rId2" cstate="print"/>
          <a:srcRect r="1300" b="50000"/>
          <a:stretch>
            <a:fillRect/>
          </a:stretch>
        </p:blipFill>
        <p:spPr>
          <a:xfrm>
            <a:off x="-357222" y="0"/>
            <a:ext cx="95726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лай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6943" y="0"/>
            <a:ext cx="10515355" cy="683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лай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6943" y="0"/>
            <a:ext cx="10515355" cy="683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Слайд Дорожная 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704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3385" y="0"/>
            <a:ext cx="105507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85505" y="23019"/>
            <a:ext cx="10515355" cy="683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2974" y="0"/>
            <a:ext cx="10515355" cy="683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176"/>
          <a:stretch>
            <a:fillRect/>
          </a:stretch>
        </p:blipFill>
        <p:spPr>
          <a:xfrm>
            <a:off x="-214346" y="0"/>
            <a:ext cx="95415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то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Ф3.jpg"/>
          <p:cNvPicPr>
            <a:picLocks noChangeAspect="1"/>
          </p:cNvPicPr>
          <p:nvPr/>
        </p:nvPicPr>
        <p:blipFill>
          <a:blip r:embed="rId2" cstate="print"/>
          <a:srcRect t="49728"/>
          <a:stretch>
            <a:fillRect/>
          </a:stretch>
        </p:blipFill>
        <p:spPr>
          <a:xfrm>
            <a:off x="-214346" y="0"/>
            <a:ext cx="9646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8" y="1"/>
            <a:ext cx="912895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Унифор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9704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Рамиль</cp:lastModifiedBy>
  <cp:revision>28</cp:revision>
  <dcterms:created xsi:type="dcterms:W3CDTF">2015-04-22T11:17:35Z</dcterms:created>
  <dcterms:modified xsi:type="dcterms:W3CDTF">2015-08-14T15:38:32Z</dcterms:modified>
</cp:coreProperties>
</file>