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brn777@ya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уховка_лого - коп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700808"/>
            <a:ext cx="5040560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,Bold"/>
              </a:rPr>
              <a:t>КОММЕРЧЕСКОЕ ПРЕДЛОЖЕНИЕ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</a:t>
            </a:r>
            <a:r>
              <a:rPr lang="ru-RU" sz="41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Уважаемые </a:t>
            </a:r>
            <a:r>
              <a:rPr lang="ru-RU" sz="41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Господа,</a:t>
            </a:r>
            <a:endParaRPr lang="ru-RU" sz="4100" b="1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4100" b="1" i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Мы </a:t>
            </a: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предлагаем Вам участие в проекте открытия Салона сети техники и </a:t>
            </a: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кухонь «Духовка</a:t>
            </a: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» в Вашем городе, районном центре на условиях </a:t>
            </a:r>
            <a:r>
              <a:rPr lang="ru-RU" sz="4100" b="1" i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франчайзинга</a:t>
            </a: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sz="4100" b="1" i="1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 условиях нестабильности мы предлагаем Вам проверенный на </a:t>
            </a: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практике инструмент </a:t>
            </a: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сохранения и преумножения сильных рыночных позиций – открытие Салона техники и кухонь «Духовка»!</a:t>
            </a:r>
            <a:endParaRPr lang="ru-RU" sz="4100" b="1" i="1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На сегодняшний день Сеть салонов техники и кухонь «Духовка» состоит из 2 розничных  Салонов, два из которых в Барнауле, и </a:t>
            </a:r>
            <a:r>
              <a:rPr lang="ru-RU" sz="4100" b="1" i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интернет-магазина</a:t>
            </a:r>
            <a:r>
              <a:rPr lang="ru-RU" sz="41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sz="4100" b="1" i="1" dirty="0" smtClean="0"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Наша цель: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Предлагая </a:t>
            </a:r>
            <a:r>
              <a:rPr lang="ru-RU" b="1" i="1" dirty="0" smtClean="0"/>
              <a:t>товары для кухни, высокого качества, привезенные с родных заводов-изготовителей, быть лучшим салоном при выборе встраиваемой </a:t>
            </a:r>
            <a:r>
              <a:rPr lang="ru-RU" b="1" i="1" dirty="0" smtClean="0"/>
              <a:t>техники, </a:t>
            </a:r>
            <a:r>
              <a:rPr lang="ru-RU" b="1" i="1" dirty="0" smtClean="0"/>
              <a:t>кухонных </a:t>
            </a:r>
            <a:r>
              <a:rPr lang="ru-RU" b="1" i="1" dirty="0" smtClean="0"/>
              <a:t>гарнитуров, посуды.  </a:t>
            </a:r>
          </a:p>
          <a:p>
            <a:r>
              <a:rPr lang="ru-RU" b="1" i="1" dirty="0" smtClean="0"/>
              <a:t>Производить качественную корпусную мебель (кухни, </a:t>
            </a:r>
            <a:r>
              <a:rPr lang="ru-RU" b="1" i="1" dirty="0" err="1" smtClean="0"/>
              <a:t>шкафы,гардеробы</a:t>
            </a:r>
            <a:r>
              <a:rPr lang="ru-RU" b="1" i="1" dirty="0" smtClean="0"/>
              <a:t>) по доступным ценам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Формат </a:t>
            </a:r>
            <a:r>
              <a:rPr lang="ru-RU" b="1" dirty="0" smtClean="0"/>
              <a:t>салона «Духовка» - это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b="1" i="1" dirty="0" smtClean="0"/>
              <a:t> </a:t>
            </a:r>
            <a:r>
              <a:rPr lang="ru-RU" sz="6400" b="1" i="1" dirty="0" smtClean="0"/>
              <a:t>Это от 10 единиц техники для витрины, один образец кухонного гарнитура, и функциональные аксессуары , посуда. </a:t>
            </a:r>
          </a:p>
          <a:p>
            <a:r>
              <a:rPr lang="ru-RU" sz="6400" b="1" i="1" dirty="0" smtClean="0"/>
              <a:t> </a:t>
            </a:r>
            <a:r>
              <a:rPr lang="ru-RU" sz="6400" b="1" i="1" dirty="0" smtClean="0"/>
              <a:t>Занимаемая торговая площадь – от 10 кв.м.</a:t>
            </a:r>
          </a:p>
          <a:p>
            <a:r>
              <a:rPr lang="ru-RU" sz="6400" b="1" i="1" dirty="0" smtClean="0"/>
              <a:t> </a:t>
            </a:r>
            <a:r>
              <a:rPr lang="ru-RU" sz="6400" b="1" i="1" dirty="0" smtClean="0"/>
              <a:t>Доступность открытия по инвестиционным вложениям –  300 тыс. руб.;</a:t>
            </a:r>
          </a:p>
          <a:p>
            <a:r>
              <a:rPr lang="ru-RU" sz="6400" b="1" i="1" dirty="0" smtClean="0"/>
              <a:t> </a:t>
            </a:r>
            <a:r>
              <a:rPr lang="ru-RU" sz="6400" b="1" i="1" dirty="0" smtClean="0"/>
              <a:t>Эффективная система управления салоном, включающая описание всех бизнес- процессов и систему контроля ключевых показателей деятельности магазина;</a:t>
            </a:r>
          </a:p>
          <a:p>
            <a:r>
              <a:rPr lang="ru-RU" sz="6400" b="1" i="1" dirty="0" smtClean="0"/>
              <a:t> </a:t>
            </a:r>
            <a:r>
              <a:rPr lang="ru-RU" sz="6400" b="1" i="1" dirty="0" smtClean="0"/>
              <a:t>Высокий уровень розничной наценки на товар;</a:t>
            </a:r>
          </a:p>
          <a:p>
            <a:r>
              <a:rPr lang="ru-RU" sz="6400" b="1" i="1" dirty="0" err="1" smtClean="0"/>
              <a:t>_Эффективная</a:t>
            </a:r>
            <a:r>
              <a:rPr lang="ru-RU" sz="6400" b="1" i="1" dirty="0" smtClean="0"/>
              <a:t> </a:t>
            </a:r>
            <a:r>
              <a:rPr lang="ru-RU" sz="6400" b="1" i="1" dirty="0" smtClean="0"/>
              <a:t>система обучения персонала, основывающаяся на современных методиках;</a:t>
            </a:r>
          </a:p>
          <a:p>
            <a:r>
              <a:rPr lang="ru-RU" sz="6400" b="1" i="1" dirty="0" err="1" smtClean="0"/>
              <a:t>_Эффективная</a:t>
            </a:r>
            <a:r>
              <a:rPr lang="ru-RU" sz="6400" b="1" i="1" dirty="0" smtClean="0"/>
              <a:t> </a:t>
            </a:r>
            <a:r>
              <a:rPr lang="ru-RU" sz="6400" b="1" i="1" dirty="0" smtClean="0"/>
              <a:t>рекламная политика, учитывающая потребности целевой аудитории во время рекламной активности (сезонный фактор). </a:t>
            </a:r>
          </a:p>
          <a:p>
            <a:r>
              <a:rPr lang="ru-RU" sz="6400" b="1" i="1" dirty="0" smtClean="0"/>
              <a:t> </a:t>
            </a:r>
            <a:r>
              <a:rPr lang="ru-RU" sz="6400" b="1" i="1" dirty="0" smtClean="0"/>
              <a:t>Постоянная поддержка со стороны </a:t>
            </a:r>
            <a:r>
              <a:rPr lang="ru-RU" sz="6400" b="1" i="1" dirty="0" err="1" smtClean="0"/>
              <a:t>Франчайзора</a:t>
            </a:r>
            <a:r>
              <a:rPr lang="ru-RU" sz="6400" b="1" i="1" dirty="0" smtClean="0"/>
              <a:t>: персональный менеджер, реклама, </a:t>
            </a:r>
            <a:r>
              <a:rPr lang="ru-RU" sz="6400" b="1" i="1" dirty="0" err="1" smtClean="0"/>
              <a:t>мерчандайзинг</a:t>
            </a:r>
            <a:r>
              <a:rPr lang="ru-RU" sz="6400" b="1" i="1" dirty="0" smtClean="0"/>
              <a:t>, обучение персонала, контроль остатков, поддержка учетной системы,</a:t>
            </a:r>
          </a:p>
          <a:p>
            <a:r>
              <a:rPr lang="ru-RU" sz="6400" b="1" i="1" dirty="0" smtClean="0"/>
              <a:t> </a:t>
            </a:r>
            <a:r>
              <a:rPr lang="ru-RU" sz="6400" b="1" i="1" dirty="0" smtClean="0"/>
              <a:t>Более 70% витринных товаров, входящих в ассортимент салона  «Духовка» уникальны и не представлены в магазинах-конкурентах;</a:t>
            </a:r>
          </a:p>
          <a:p>
            <a:r>
              <a:rPr lang="ru-RU" sz="6400" b="1" i="1" dirty="0" smtClean="0"/>
              <a:t> </a:t>
            </a:r>
            <a:r>
              <a:rPr lang="ru-RU" sz="6400" b="1" i="1" dirty="0" smtClean="0"/>
              <a:t>Высокоэффективные и уникальные на Российском рынке технологии демонстрации и продаж представленных товаров;</a:t>
            </a:r>
          </a:p>
          <a:p>
            <a:r>
              <a:rPr lang="ru-RU" sz="6400" b="1" i="1" dirty="0" smtClean="0"/>
              <a:t>Все товары поставляются  на самых выгодных условиях. Транслируется дилерские договоры. Короткий срок поставки товара конечному покупателю.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Инвестиции в проект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Срок </a:t>
            </a:r>
            <a:r>
              <a:rPr lang="ru-RU" dirty="0" smtClean="0"/>
              <a:t>открытия – 2 недели.</a:t>
            </a:r>
          </a:p>
          <a:p>
            <a:r>
              <a:rPr lang="ru-RU" dirty="0" smtClean="0"/>
              <a:t>Паушальный взнос – 50000 рублей.</a:t>
            </a:r>
          </a:p>
          <a:p>
            <a:r>
              <a:rPr lang="ru-RU" dirty="0" smtClean="0"/>
              <a:t>Роялти (ежемесячный платеж) – </a:t>
            </a:r>
            <a:r>
              <a:rPr lang="ru-RU" dirty="0" smtClean="0"/>
              <a:t>отсутствует</a:t>
            </a:r>
          </a:p>
          <a:p>
            <a:r>
              <a:rPr lang="ru-RU" dirty="0" smtClean="0"/>
              <a:t>Общие инвестиции 300000 </a:t>
            </a:r>
            <a:r>
              <a:rPr lang="ru-RU" dirty="0" err="1" smtClean="0"/>
              <a:t>руб</a:t>
            </a:r>
            <a:r>
              <a:rPr lang="ru-RU" dirty="0" smtClean="0"/>
              <a:t> на открытие, в том числе паушальный взнос</a:t>
            </a:r>
          </a:p>
          <a:p>
            <a:r>
              <a:rPr lang="ru-RU" dirty="0" smtClean="0"/>
              <a:t>Помощь в кредитовании со стороны </a:t>
            </a:r>
            <a:r>
              <a:rPr lang="ru-RU" dirty="0" err="1" smtClean="0"/>
              <a:t>Франчайзора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Для участия в проекте Вам 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500" b="1" i="1" dirty="0" smtClean="0"/>
              <a:t>1. Иметь желание открыть лучший, оригинальный салон по продаже встраиваемой и </a:t>
            </a:r>
            <a:r>
              <a:rPr lang="ru-RU" sz="4500" b="1" i="1" dirty="0" err="1" smtClean="0"/>
              <a:t>отдельностоящей</a:t>
            </a:r>
            <a:r>
              <a:rPr lang="ru-RU" sz="4500" b="1" i="1" dirty="0" smtClean="0"/>
              <a:t> техники  и кухонных гарнитуров в Вашем городе, районном поселке, деревне;</a:t>
            </a:r>
          </a:p>
          <a:p>
            <a:pPr>
              <a:buNone/>
            </a:pPr>
            <a:r>
              <a:rPr lang="ru-RU" sz="4500" b="1" i="1" dirty="0" smtClean="0"/>
              <a:t>2. Найти  помещение, площадью не менее 10 м. кв., соответствующее стандартам</a:t>
            </a:r>
          </a:p>
          <a:p>
            <a:pPr>
              <a:buNone/>
            </a:pPr>
            <a:r>
              <a:rPr lang="ru-RU" sz="4500" b="1" i="1" dirty="0" smtClean="0"/>
              <a:t>     Салона </a:t>
            </a:r>
            <a:r>
              <a:rPr lang="ru-RU" sz="4500" b="1" i="1" dirty="0" smtClean="0"/>
              <a:t>«Духовка» </a:t>
            </a:r>
          </a:p>
          <a:p>
            <a:pPr>
              <a:buNone/>
            </a:pPr>
            <a:r>
              <a:rPr lang="ru-RU" sz="4500" b="1" i="1" dirty="0" smtClean="0"/>
              <a:t>3. Провести в помещении декоративный ремонт в соответствии со стандартами </a:t>
            </a:r>
          </a:p>
          <a:p>
            <a:pPr>
              <a:buNone/>
            </a:pPr>
            <a:r>
              <a:rPr lang="ru-RU" sz="4500" b="1" i="1" dirty="0" smtClean="0"/>
              <a:t>4. </a:t>
            </a:r>
            <a:r>
              <a:rPr lang="ru-RU" sz="4500" b="1" i="1" dirty="0" smtClean="0"/>
              <a:t>Заказать </a:t>
            </a:r>
            <a:r>
              <a:rPr lang="ru-RU" sz="4500" b="1" i="1" dirty="0" smtClean="0"/>
              <a:t>и установить  фирменное торговое оборудование, изготовленное и разработанное на производстве «Духовка»</a:t>
            </a:r>
          </a:p>
          <a:p>
            <a:pPr>
              <a:buNone/>
            </a:pPr>
            <a:r>
              <a:rPr lang="ru-RU" sz="4500" b="1" i="1" dirty="0" smtClean="0"/>
              <a:t>5. </a:t>
            </a:r>
            <a:r>
              <a:rPr lang="ru-RU" sz="4500" b="1" i="1" dirty="0" smtClean="0"/>
              <a:t>Заказать </a:t>
            </a:r>
            <a:r>
              <a:rPr lang="ru-RU" sz="4500" b="1" i="1" dirty="0" smtClean="0"/>
              <a:t>и установить кухонный гарнитур на </a:t>
            </a:r>
            <a:r>
              <a:rPr lang="ru-RU" sz="4500" b="1" i="1" dirty="0" smtClean="0"/>
              <a:t>экспозицию, произведенный на производстве «Духовка», </a:t>
            </a:r>
            <a:r>
              <a:rPr lang="ru-RU" sz="4500" b="1" i="1" dirty="0" smtClean="0"/>
              <a:t>закупить и выставить технику на </a:t>
            </a:r>
            <a:r>
              <a:rPr lang="ru-RU" sz="4500" b="1" i="1" dirty="0" smtClean="0"/>
              <a:t>витрину, через централизованный отдел закупок «Духовка»</a:t>
            </a:r>
            <a:endParaRPr lang="ru-RU" sz="4500" b="1" i="1" dirty="0" smtClean="0"/>
          </a:p>
          <a:p>
            <a:pPr>
              <a:buNone/>
            </a:pPr>
            <a:r>
              <a:rPr lang="ru-RU" sz="4500" b="1" i="1" dirty="0" smtClean="0"/>
              <a:t>6. Закупить и установить 1 ПК, обеспечить Интернет-связь </a:t>
            </a:r>
          </a:p>
          <a:p>
            <a:pPr>
              <a:buNone/>
            </a:pPr>
            <a:r>
              <a:rPr lang="ru-RU" sz="4500" b="1" i="1" dirty="0" smtClean="0"/>
              <a:t>7. Установить фирменную вывеску</a:t>
            </a:r>
          </a:p>
          <a:p>
            <a:pPr>
              <a:buNone/>
            </a:pPr>
            <a:r>
              <a:rPr lang="ru-RU" sz="4500" b="1" i="1" dirty="0" smtClean="0"/>
              <a:t>8. Провести рекламную кампанию открытия в соответствие с указаниями </a:t>
            </a:r>
            <a:r>
              <a:rPr lang="ru-RU" sz="4500" b="1" i="1" dirty="0" err="1" smtClean="0"/>
              <a:t>Франчайзора</a:t>
            </a:r>
            <a:r>
              <a:rPr lang="ru-RU" sz="4500" b="1" i="1" dirty="0" smtClean="0"/>
              <a:t>;</a:t>
            </a:r>
          </a:p>
          <a:p>
            <a:pPr>
              <a:buNone/>
            </a:pPr>
            <a:r>
              <a:rPr lang="ru-RU" sz="4500" b="1" i="1" dirty="0" smtClean="0"/>
              <a:t>9. Нанять торговый персонал , обучить;</a:t>
            </a:r>
          </a:p>
          <a:p>
            <a:pPr>
              <a:buNone/>
            </a:pPr>
            <a:r>
              <a:rPr lang="ru-RU" sz="4500" b="1" i="1" dirty="0" smtClean="0"/>
              <a:t>10. Нести прочие хозяйственные расходы при открытии магазина.</a:t>
            </a:r>
          </a:p>
          <a:p>
            <a:pPr>
              <a:buNone/>
            </a:pPr>
            <a:r>
              <a:rPr lang="ru-RU" sz="4500" b="1" i="1" dirty="0" smtClean="0"/>
              <a:t>Франшиза Салона  «Духовка» включает в себя постоянную поддержку нашего</a:t>
            </a:r>
          </a:p>
          <a:p>
            <a:pPr>
              <a:buNone/>
            </a:pPr>
            <a:r>
              <a:rPr lang="ru-RU" sz="4500" b="1" i="1" dirty="0" smtClean="0"/>
              <a:t>партнера в процессе открытия салона и его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Мы предоставляем нашему партнеру следующие услуги: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800" b="1" i="1" dirty="0" smtClean="0"/>
              <a:t>Помощь в кредитовании для начала бизнеса с нами</a:t>
            </a:r>
          </a:p>
          <a:p>
            <a:r>
              <a:rPr lang="ru-RU" sz="3800" b="1" i="1" dirty="0" smtClean="0"/>
              <a:t> </a:t>
            </a:r>
            <a:r>
              <a:rPr lang="ru-RU" sz="3800" b="1" i="1" dirty="0" smtClean="0"/>
              <a:t>Создание планировки магазина,</a:t>
            </a:r>
          </a:p>
          <a:p>
            <a:r>
              <a:rPr lang="ru-RU" sz="3800" b="1" i="1" dirty="0" smtClean="0"/>
              <a:t> Постоянную консультационную поддержку на этапе подготовки магазина к</a:t>
            </a:r>
          </a:p>
          <a:p>
            <a:r>
              <a:rPr lang="ru-RU" sz="3800" b="1" i="1" dirty="0" smtClean="0"/>
              <a:t>открытию (строительство, монтаж экспозиции, </a:t>
            </a:r>
            <a:r>
              <a:rPr lang="ru-RU" sz="3800" b="1" i="1" dirty="0" err="1" smtClean="0"/>
              <a:t>мерчандайзинг</a:t>
            </a:r>
            <a:r>
              <a:rPr lang="ru-RU" sz="3800" b="1" i="1" dirty="0" smtClean="0"/>
              <a:t>, обучение</a:t>
            </a:r>
          </a:p>
          <a:p>
            <a:r>
              <a:rPr lang="ru-RU" sz="3800" b="1" i="1" dirty="0" smtClean="0"/>
              <a:t>персонала, IT),</a:t>
            </a:r>
          </a:p>
          <a:p>
            <a:r>
              <a:rPr lang="ru-RU" sz="3800" b="1" i="1" dirty="0" smtClean="0"/>
              <a:t> Внедрение передовых способов демонстрации ассортимента, постоянный</a:t>
            </a:r>
          </a:p>
          <a:p>
            <a:r>
              <a:rPr lang="ru-RU" sz="3800" b="1" i="1" dirty="0" smtClean="0"/>
              <a:t>мониторинг состояния экспозиции магазина профессиональным специалистом по</a:t>
            </a:r>
          </a:p>
          <a:p>
            <a:r>
              <a:rPr lang="ru-RU" sz="3800" b="1" i="1" dirty="0" smtClean="0"/>
              <a:t>демонстрации товара </a:t>
            </a:r>
            <a:r>
              <a:rPr lang="ru-RU" sz="3800" b="1" i="1" dirty="0" err="1" smtClean="0"/>
              <a:t>Франчайзора</a:t>
            </a:r>
            <a:endParaRPr lang="ru-RU" sz="3800" b="1" i="1" dirty="0" smtClean="0"/>
          </a:p>
          <a:p>
            <a:r>
              <a:rPr lang="ru-RU" sz="3800" b="1" i="1" dirty="0" smtClean="0"/>
              <a:t> Включение салона в календарь рекламных акций и систематическое</a:t>
            </a:r>
          </a:p>
          <a:p>
            <a:r>
              <a:rPr lang="ru-RU" sz="3800" b="1" i="1" dirty="0" smtClean="0"/>
              <a:t>предоставление макетов рекламных материалов и рекомендаций по размещению</a:t>
            </a:r>
          </a:p>
          <a:p>
            <a:r>
              <a:rPr lang="ru-RU" sz="3800" b="1" i="1" dirty="0" smtClean="0"/>
              <a:t>рекламы</a:t>
            </a:r>
          </a:p>
          <a:p>
            <a:r>
              <a:rPr lang="ru-RU" sz="3800" b="1" i="1" dirty="0" smtClean="0"/>
              <a:t> Добавление контактной информации о Вашем магазине на официальный сайт</a:t>
            </a:r>
          </a:p>
          <a:p>
            <a:r>
              <a:rPr lang="en-US" sz="3800" b="1" i="1" dirty="0" err="1" smtClean="0"/>
              <a:t>Duhovka</a:t>
            </a:r>
            <a:r>
              <a:rPr lang="ru-RU" sz="3800" b="1" i="1" dirty="0" smtClean="0"/>
              <a:t>-</a:t>
            </a:r>
            <a:r>
              <a:rPr lang="en-US" sz="3800" b="1" i="1" dirty="0" smtClean="0"/>
              <a:t>online</a:t>
            </a:r>
            <a:r>
              <a:rPr lang="ru-RU" sz="3800" b="1" i="1" dirty="0" smtClean="0"/>
              <a:t>.</a:t>
            </a:r>
            <a:r>
              <a:rPr lang="en-US" sz="3800" b="1" i="1" dirty="0" err="1" smtClean="0"/>
              <a:t>ru</a:t>
            </a:r>
            <a:endParaRPr lang="ru-RU" sz="3800" b="1" i="1" dirty="0" smtClean="0"/>
          </a:p>
          <a:p>
            <a:r>
              <a:rPr lang="ru-RU" sz="3800" b="1" i="1" dirty="0" smtClean="0"/>
              <a:t> Постоянное обеспечение салона  каталогами, своевременное их обновление</a:t>
            </a:r>
          </a:p>
          <a:p>
            <a:r>
              <a:rPr lang="ru-RU" sz="3800" b="1" i="1" dirty="0" smtClean="0"/>
              <a:t> Поддержка эффективной системы логистики салона</a:t>
            </a:r>
          </a:p>
          <a:p>
            <a:r>
              <a:rPr lang="ru-RU" sz="3800" b="1" i="1" dirty="0" smtClean="0"/>
              <a:t> Централизованная система закупок</a:t>
            </a:r>
          </a:p>
          <a:p>
            <a:r>
              <a:rPr lang="ru-RU" sz="3800" b="1" i="1" dirty="0" smtClean="0"/>
              <a:t> Обучение персонала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7859216" cy="5106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804"/>
                <a:gridCol w="1964804"/>
                <a:gridCol w="1964804"/>
                <a:gridCol w="1964804"/>
              </a:tblGrid>
              <a:tr h="215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Торговая площадь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10 кв.м.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30 кв.м.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60 кв.м.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Подсобное помещение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2 кв.м.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 кв.м.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10 кв.м.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Средний оборот, руб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500 000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700000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1000000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Наценка,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Цена франшизы: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Паушальный взнос, 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руб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Инвестиционные затраты: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Торговое оборудование, руб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25000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75000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Стоимость витрины, руб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205000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425000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600000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Вывеска, руб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Реклама, руб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10000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15000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15000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Установка 1с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Обучение/повторное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Бесплатно/1000 руб/чел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Бесплатно/1000 руб/чел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Бесплатно/1000 руб/чел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Итого затрат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300000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500000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750000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Валовая прибыль (мес)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200000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280000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400000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Чистая прибыль (мес)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150000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190000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erdana,Bold"/>
                        </a:rPr>
                        <a:t>280000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Если Вас заинтересовало наше предложение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Если Вас заинтересовало наше предложение, свяжитесь с нами любым удобным для Вас способом. Если у Вас возникли вопросы по нашему предложению, свяжитесь с нами, и мы ответим на них.</a:t>
            </a:r>
          </a:p>
          <a:p>
            <a:pPr>
              <a:buNone/>
            </a:pPr>
            <a:r>
              <a:rPr lang="ru-RU" i="1" dirty="0" smtClean="0"/>
              <a:t>С </a:t>
            </a:r>
            <a:r>
              <a:rPr lang="ru-RU" i="1" dirty="0" smtClean="0"/>
              <a:t> уважением, </a:t>
            </a:r>
            <a:r>
              <a:rPr lang="ru-RU" i="1" dirty="0" err="1" smtClean="0"/>
              <a:t>Шмарева</a:t>
            </a:r>
            <a:r>
              <a:rPr lang="ru-RU" i="1" dirty="0" smtClean="0"/>
              <a:t> </a:t>
            </a:r>
            <a:r>
              <a:rPr lang="ru-RU" i="1" dirty="0" smtClean="0"/>
              <a:t>Наталья</a:t>
            </a:r>
          </a:p>
          <a:p>
            <a:pPr>
              <a:buNone/>
            </a:pPr>
            <a:r>
              <a:rPr lang="ru-RU" i="1" dirty="0" smtClean="0"/>
              <a:t>Директор сети салонов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«</a:t>
            </a:r>
            <a:r>
              <a:rPr lang="ru-RU" i="1" dirty="0" smtClean="0"/>
              <a:t>Духовка</a:t>
            </a:r>
            <a:r>
              <a:rPr lang="ru-RU" i="1" dirty="0" smtClean="0"/>
              <a:t>», ООО </a:t>
            </a:r>
            <a:r>
              <a:rPr lang="ru-RU" i="1" dirty="0" smtClean="0"/>
              <a:t>«</a:t>
            </a:r>
            <a:r>
              <a:rPr lang="ru-RU" i="1" dirty="0" err="1" smtClean="0"/>
              <a:t>Премиум</a:t>
            </a:r>
            <a:r>
              <a:rPr lang="ru-RU" i="1" dirty="0" smtClean="0"/>
              <a:t>»</a:t>
            </a:r>
          </a:p>
          <a:p>
            <a:pPr>
              <a:buNone/>
            </a:pPr>
            <a:r>
              <a:rPr lang="ru-RU" i="1" dirty="0" err="1" smtClean="0"/>
              <a:t>Моб</a:t>
            </a:r>
            <a:r>
              <a:rPr lang="en-US" i="1" dirty="0" smtClean="0"/>
              <a:t>.: +7-913-247-07-77, E-mail: </a:t>
            </a:r>
            <a:r>
              <a:rPr lang="en-US" i="1" u="sng" dirty="0" smtClean="0">
                <a:hlinkClick r:id="rId2"/>
              </a:rPr>
              <a:t>brn777@ya.ru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809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КОММЕРЧЕСКОЕ ПРЕДЛОЖЕНИЕ </vt:lpstr>
      <vt:lpstr>Наша цель:</vt:lpstr>
      <vt:lpstr>Формат салона «Духовка» - это: </vt:lpstr>
      <vt:lpstr>Инвестиции в проект </vt:lpstr>
      <vt:lpstr>Для участия в проекте Вам необходимо: </vt:lpstr>
      <vt:lpstr>Мы предоставляем нашему партнеру следующие услуги: </vt:lpstr>
      <vt:lpstr>Слайд 8</vt:lpstr>
      <vt:lpstr>Если Вас заинтересовало наше предложение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Note</dc:creator>
  <cp:lastModifiedBy>Note</cp:lastModifiedBy>
  <cp:revision>7</cp:revision>
  <dcterms:created xsi:type="dcterms:W3CDTF">2014-12-08T06:04:31Z</dcterms:created>
  <dcterms:modified xsi:type="dcterms:W3CDTF">2014-12-08T06:48:03Z</dcterms:modified>
</cp:coreProperties>
</file>